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87" autoAdjust="0"/>
  </p:normalViewPr>
  <p:slideViewPr>
    <p:cSldViewPr showGuides="1">
      <p:cViewPr varScale="1">
        <p:scale>
          <a:sx n="103" d="100"/>
          <a:sy n="103" d="100"/>
        </p:scale>
        <p:origin x="-11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77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0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8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58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0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3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7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8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06DCA-C854-4F2F-A814-7121922A8820}" type="datetimeFigureOut">
              <a:rPr lang="en-US" smtClean="0"/>
              <a:t>12/25/2011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F93A3-E14C-43AA-A4AE-F0BCF79A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960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Images/Image%20File.pptx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ample%20Brain%20Slides.ppt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11480" y="5878945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11480" y="5019963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4251" y="1605973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14251" y="2481118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14251" y="3319318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16098" y="4181763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3388591" y="5878945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3388591" y="5019963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3393209" y="4181763"/>
            <a:ext cx="2362200" cy="8382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411480" y="1542472"/>
            <a:ext cx="8367683" cy="5174673"/>
            <a:chOff x="411480" y="1542472"/>
            <a:chExt cx="8367683" cy="5174673"/>
          </a:xfrm>
        </p:grpSpPr>
        <p:sp>
          <p:nvSpPr>
            <p:cNvPr id="26" name="Rounded Rectangle 25"/>
            <p:cNvSpPr/>
            <p:nvPr/>
          </p:nvSpPr>
          <p:spPr>
            <a:xfrm>
              <a:off x="3391362" y="1605973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391362" y="2481118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391362" y="3319318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412345" y="5878945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6412345" y="5019963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415116" y="1605973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6415116" y="2481118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415116" y="3319318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6416963" y="4181763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411480" y="5815444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11480" y="495646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414251" y="154247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414251" y="2417617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414251" y="3255817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416098" y="411826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3388591" y="5815444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3388591" y="495646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3393209" y="411826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Title 48"/>
          <p:cNvSpPr>
            <a:spLocks noGrp="1"/>
          </p:cNvSpPr>
          <p:nvPr>
            <p:ph type="ctrTitle"/>
          </p:nvPr>
        </p:nvSpPr>
        <p:spPr>
          <a:xfrm>
            <a:off x="688109" y="0"/>
            <a:ext cx="7772400" cy="1447799"/>
          </a:xfrm>
        </p:spPr>
        <p:txBody>
          <a:bodyPr/>
          <a:lstStyle/>
          <a:p>
            <a:r>
              <a:rPr lang="en-US" dirty="0" smtClean="0"/>
              <a:t>Button Switchboard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962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"/>
            <a:ext cx="7772400" cy="1470025"/>
          </a:xfrm>
        </p:spPr>
        <p:txBody>
          <a:bodyPr/>
          <a:lstStyle/>
          <a:p>
            <a:r>
              <a:rPr lang="en-US" dirty="0" smtClean="0"/>
              <a:t>Image Switchboard</a:t>
            </a:r>
            <a:endParaRPr lang="en-US" dirty="0"/>
          </a:p>
        </p:txBody>
      </p:sp>
      <p:pic>
        <p:nvPicPr>
          <p:cNvPr id="1026" name="Picture 2" descr="H:\Documents and Settings\William S. Altman\Local Settings\Temporary Internet Files\Content.IE5\TWWBBE39\MP90032116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617354"/>
            <a:ext cx="1828800" cy="130454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Documents and Settings\William S. Altman\Local Settings\Temporary Internet Files\Content.IE5\NNC3CF5E\MP9004052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64" y="3097902"/>
            <a:ext cx="1828800" cy="10450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Documents and Settings\William S. Altman\Local Settings\Temporary Internet Files\Content.IE5\TWWBBE39\MP90040962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5709"/>
            <a:ext cx="1828800" cy="18288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:\Documents and Settings\William S. Altman\Local Settings\Temporary Internet Files\Content.IE5\EUZZF2K9\MP90043111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345709"/>
            <a:ext cx="1828800" cy="18288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:\Documents and Settings\William S. Altman\Local Settings\Temporary Internet Files\Content.IE5\NNC3CF5E\MP900400320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88655"/>
            <a:ext cx="1828800" cy="12187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:\Documents and Settings\William S. Altman\Local Settings\Temporary Internet Files\Content.IE5\TWWBBE39\MP90040037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924208"/>
            <a:ext cx="1828800" cy="12187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H:\Documents and Settings\William S. Altman\Local Settings\Temporary Internet Files\Content.IE5\HAALT1U2\MP900430487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382" y="4345709"/>
            <a:ext cx="1828800" cy="18288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:\Documents and Settings\William S. Altman\Local Settings\Temporary Internet Files\Content.IE5\EUZZF2K9\MP900422255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345709"/>
            <a:ext cx="1828800" cy="18288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H:\Program Files\Microsoft Office\Media\CntCD1\Photo1\j018280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382" y="2920684"/>
            <a:ext cx="1828800" cy="122224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H:\Program Files\Microsoft Office\Media\CntCD1\Photo1\j025538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382" y="1602133"/>
            <a:ext cx="1828800" cy="119176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H:\Program Files\Microsoft Office\Media\CntCD1\Photo1\j0227629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94513"/>
            <a:ext cx="1828800" cy="120700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:\Documents and Settings\William S. Altman\Local Settings\Temporary Internet Files\Content.IE5\TWWBBE39\MP900403393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920684"/>
            <a:ext cx="1828800" cy="12187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scene3d>
            <a:camera prst="orthographicFront">
              <a:rot lat="0" lon="10799999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Combination</a:t>
            </a:r>
            <a:r>
              <a:rPr lang="en-US" baseline="0" dirty="0" smtClean="0"/>
              <a:t> Switchboard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411480" y="1542472"/>
            <a:ext cx="2366818" cy="5111172"/>
            <a:chOff x="411480" y="1542472"/>
            <a:chExt cx="2366818" cy="5111172"/>
          </a:xfrm>
        </p:grpSpPr>
        <p:sp>
          <p:nvSpPr>
            <p:cNvPr id="14" name="Rounded Rectangle 13"/>
            <p:cNvSpPr/>
            <p:nvPr/>
          </p:nvSpPr>
          <p:spPr>
            <a:xfrm>
              <a:off x="411480" y="5815444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11480" y="495646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14251" y="154247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14251" y="2417617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14251" y="3255817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16098" y="4118262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 descr="H:\Documents and Settings\William S. Altman\Local Settings\Temporary Internet Files\Content.IE5\NNC3CF5E\MP9003372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65563"/>
            <a:ext cx="2286000" cy="163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:\Documents and Settings\William S. Altman\Local Settings\Temporary Internet Files\Content.IE5\NNC3CF5E\MP90031697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65563"/>
            <a:ext cx="22860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:\Corel\Disk 1\PHOTOS\HEALTH &amp; MEDICINE\74506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429000"/>
            <a:ext cx="2286000" cy="151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:\Documents and Settings\William S. Altman\Local Settings\Temporary Internet Files\Content.IE5\NNC3CF5E\MP900400379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425290"/>
            <a:ext cx="2286000" cy="152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:\Documents and Settings\William S. Altman\Local Settings\Temporary Internet Files\Content.IE5\EUZZF2K9\MP900399974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130239"/>
            <a:ext cx="2286000" cy="152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H:\Documents and Settings\William S. Altman\Local Settings\Temporary Internet Files\Content.IE5\NNC3CF5E\MP900443642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126775"/>
            <a:ext cx="2286000" cy="152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1470025"/>
          </a:xfrm>
        </p:spPr>
        <p:txBody>
          <a:bodyPr/>
          <a:lstStyle/>
          <a:p>
            <a:r>
              <a:rPr lang="en-US" dirty="0" smtClean="0"/>
              <a:t>Another Combination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28600" y="1610971"/>
            <a:ext cx="2819400" cy="2724728"/>
            <a:chOff x="411480" y="1542471"/>
            <a:chExt cx="2366818" cy="5111175"/>
          </a:xfrm>
        </p:grpSpPr>
        <p:sp>
          <p:nvSpPr>
            <p:cNvPr id="5" name="Rounded Rectangle 4"/>
            <p:cNvSpPr/>
            <p:nvPr/>
          </p:nvSpPr>
          <p:spPr>
            <a:xfrm>
              <a:off x="411480" y="5815446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Developmental Aspects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11480" y="4956463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Plasticity</a:t>
              </a: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14251" y="1542471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Cerebral Cortex</a:t>
              </a:r>
              <a:endParaRPr 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14251" y="2417616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Sensory &amp; Motor Cortex</a:t>
              </a:r>
              <a:endParaRPr 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14251" y="3255820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Association Cortex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16098" y="4118263"/>
              <a:ext cx="2362200" cy="838200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Lateralization</a:t>
              </a:r>
              <a:endParaRPr lang="en-US" dirty="0"/>
            </a:p>
          </p:txBody>
        </p:sp>
      </p:grpSp>
      <p:pic>
        <p:nvPicPr>
          <p:cNvPr id="3087" name="Picture 15" descr="H:\Program Files\Microsoft Office\Media\CntCD1\Photo1\j01828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91" y="4572000"/>
            <a:ext cx="914400" cy="60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:\Documents and Settings\William S. Altman\Local Settings\Temporary Internet Files\Content.IE5\NNC3CF5E\MP90032116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50423"/>
            <a:ext cx="5780222" cy="412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H:\Documents and Settings\William S. Altman\Local Settings\Temporary Internet Files\Content.IE5\TWWBBE39\MP90042529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549" y="4563808"/>
            <a:ext cx="914400" cy="60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:\Documents and Settings\William S. Altman\Local Settings\Temporary Internet Files\Content.IE5\TWWBBE39\MP90044853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91" y="5257800"/>
            <a:ext cx="914400" cy="67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H:\Documents and Settings\William S. Altman\Local Settings\Temporary Internet Files\Content.IE5\NNC3CF5E\MP900321163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549" y="5267774"/>
            <a:ext cx="914400" cy="65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H:\Documents and Settings\William S. Altman\Local Settings\Temporary Internet Files\Content.IE5\EUZZF2K9\MP900442686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91" y="6019800"/>
            <a:ext cx="914400" cy="60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7" name="Picture 25" descr="H:\Documents and Settings\William S. Altman\Local Settings\Temporary Internet Files\Content.IE5\NNC3CF5E\MP900444555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549" y="6019800"/>
            <a:ext cx="914400" cy="60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i="1" dirty="0" smtClean="0"/>
              <a:t>Jeopardy!</a:t>
            </a:r>
            <a:r>
              <a:rPr lang="en-US" dirty="0" smtClean="0"/>
              <a:t>-style</a:t>
            </a:r>
            <a:r>
              <a:rPr lang="en-US" baseline="0" dirty="0" smtClean="0"/>
              <a:t> Switchboard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909368"/>
              </p:ext>
            </p:extLst>
          </p:nvPr>
        </p:nvGraphicFramePr>
        <p:xfrm>
          <a:off x="457200" y="1447800"/>
          <a:ext cx="8229599" cy="5181600"/>
        </p:xfrm>
        <a:graphic>
          <a:graphicData uri="http://schemas.openxmlformats.org/drawingml/2006/table">
            <a:tbl>
              <a:tblPr firstRow="1">
                <a:solidFill>
                  <a:srgbClr val="002060"/>
                </a:solidFill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863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635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History</a:t>
                      </a:r>
                      <a:endParaRPr lang="en-US" dirty="0">
                        <a:effectLst>
                          <a:glow rad="635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635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Biology</a:t>
                      </a:r>
                      <a:endParaRPr lang="en-US" dirty="0">
                        <a:effectLst>
                          <a:glow rad="635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635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Senses</a:t>
                      </a:r>
                      <a:endParaRPr lang="en-US" dirty="0">
                        <a:effectLst>
                          <a:glow rad="635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635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Learning</a:t>
                      </a:r>
                      <a:endParaRPr lang="en-US" dirty="0">
                        <a:effectLst>
                          <a:glow rad="635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635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Memory</a:t>
                      </a:r>
                      <a:endParaRPr lang="en-US" dirty="0">
                        <a:effectLst>
                          <a:glow rad="635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635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Cognition</a:t>
                      </a:r>
                      <a:endParaRPr lang="en-US" dirty="0">
                        <a:effectLst>
                          <a:glow rad="635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635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Emotion</a:t>
                      </a:r>
                      <a:endParaRPr lang="en-US" dirty="0">
                        <a:effectLst>
                          <a:glow rad="635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 anchorCtr="1"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$10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$10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$10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$10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$10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$10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$20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$20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$20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$20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$20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$20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$20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$30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$40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$40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$40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$40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$40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$40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$40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$50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$50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$50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$50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$50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smtClean="0">
                          <a:solidFill>
                            <a:schemeClr val="tx1"/>
                          </a:solidFill>
                        </a:rPr>
                        <a:t>$50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$50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7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1470025"/>
          </a:xfrm>
        </p:spPr>
        <p:txBody>
          <a:bodyPr/>
          <a:lstStyle/>
          <a:p>
            <a:r>
              <a:rPr lang="en-US" dirty="0" smtClean="0"/>
              <a:t>Switchboard With Hidden Triggers</a:t>
            </a:r>
            <a:endParaRPr lang="en-US" dirty="0"/>
          </a:p>
        </p:txBody>
      </p:sp>
      <p:pic>
        <p:nvPicPr>
          <p:cNvPr id="4108" name="Picture 12" descr="H:\Documents and Settings\William S. Altman\Local Settings\Temporary Internet Files\Content.IE5\TWWBBE39\MP9004445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600200"/>
            <a:ext cx="63246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hlinkClick r:id="rId3" action="ppaction://hlinkpres?slideindex=2&amp;slidetitle=Memory" tooltip="  "/>
          </p:cNvPr>
          <p:cNvSpPr/>
          <p:nvPr/>
        </p:nvSpPr>
        <p:spPr>
          <a:xfrm>
            <a:off x="1409700" y="1600200"/>
            <a:ext cx="3162300" cy="2286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pres?slideindex=7&amp;slidetitle=Thanks!!" tooltip=" "/>
          </p:cNvPr>
          <p:cNvSpPr/>
          <p:nvPr/>
        </p:nvSpPr>
        <p:spPr>
          <a:xfrm>
            <a:off x="4572000" y="1600200"/>
            <a:ext cx="3162300" cy="2286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pres?slideindex=6&amp;slidetitle=Marriage" tooltip=" "/>
          </p:cNvPr>
          <p:cNvSpPr/>
          <p:nvPr/>
        </p:nvSpPr>
        <p:spPr>
          <a:xfrm>
            <a:off x="1409700" y="3886200"/>
            <a:ext cx="3162300" cy="24574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3" action="ppaction://hlinkpres?slideindex=1&amp;slidetitle=Bob" tooltip=" "/>
          </p:cNvPr>
          <p:cNvSpPr/>
          <p:nvPr/>
        </p:nvSpPr>
        <p:spPr>
          <a:xfrm>
            <a:off x="4572000" y="3893704"/>
            <a:ext cx="3162300" cy="244994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With Hidden Triggers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245" y="1802555"/>
            <a:ext cx="5779509" cy="4121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hlinkClick r:id="rId3" action="ppaction://hlinkpres?slideindex=8&amp;slidetitle=Functional Areas of the Cerebral Cortex" tooltip=" "/>
          </p:cNvPr>
          <p:cNvSpPr/>
          <p:nvPr/>
        </p:nvSpPr>
        <p:spPr>
          <a:xfrm>
            <a:off x="1676400" y="3810000"/>
            <a:ext cx="2895600" cy="213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3" action="ppaction://hlinkpres?slideindex=5&amp;slidetitle=Major Structures of the Forebrain" tooltip=" "/>
          </p:cNvPr>
          <p:cNvSpPr/>
          <p:nvPr/>
        </p:nvSpPr>
        <p:spPr>
          <a:xfrm>
            <a:off x="1676400" y="1828800"/>
            <a:ext cx="2895600" cy="201168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pres?slideindex=7&amp;slidetitle=Anatomical Areas of the Cerebral Cortex" tooltip=" "/>
          </p:cNvPr>
          <p:cNvSpPr/>
          <p:nvPr/>
        </p:nvSpPr>
        <p:spPr>
          <a:xfrm>
            <a:off x="4572000" y="1828800"/>
            <a:ext cx="2895600" cy="1981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3" action="ppaction://hlinkpres?slideindex=9&amp;slidetitle=Motor &amp; Somatosensory Cortices" tooltip=" "/>
          </p:cNvPr>
          <p:cNvSpPr/>
          <p:nvPr/>
        </p:nvSpPr>
        <p:spPr>
          <a:xfrm>
            <a:off x="4572000" y="3810000"/>
            <a:ext cx="2895600" cy="2133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6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109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Button Switchboard</vt:lpstr>
      <vt:lpstr>Image Switchboard</vt:lpstr>
      <vt:lpstr>Combination Switchboard</vt:lpstr>
      <vt:lpstr>Another Combination</vt:lpstr>
      <vt:lpstr>Jeopardy!-style Switchboard</vt:lpstr>
      <vt:lpstr>Switchboard With Hidden Triggers</vt:lpstr>
      <vt:lpstr>Brain With Hidden Triggers</vt:lpstr>
    </vt:vector>
  </TitlesOfParts>
  <Company>Broome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S. Altman</dc:creator>
  <cp:lastModifiedBy>William S. Altman</cp:lastModifiedBy>
  <cp:revision>22</cp:revision>
  <dcterms:created xsi:type="dcterms:W3CDTF">2011-12-25T03:06:24Z</dcterms:created>
  <dcterms:modified xsi:type="dcterms:W3CDTF">2011-12-25T19:11:59Z</dcterms:modified>
</cp:coreProperties>
</file>