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3" d="100"/>
          <a:sy n="103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903A-5603-477C-8964-F174CE71BCB3}" type="datetimeFigureOut">
              <a:rPr lang="en-US" smtClean="0"/>
              <a:t>12/25/2011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D9F07-2987-40FE-A845-2AAB1FDDD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514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903A-5603-477C-8964-F174CE71BCB3}" type="datetimeFigureOut">
              <a:rPr lang="en-US" smtClean="0"/>
              <a:t>12/25/2011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D9F07-2987-40FE-A845-2AAB1FDDD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587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903A-5603-477C-8964-F174CE71BCB3}" type="datetimeFigureOut">
              <a:rPr lang="en-US" smtClean="0"/>
              <a:t>12/25/2011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D9F07-2987-40FE-A845-2AAB1FDDD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864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903A-5603-477C-8964-F174CE71BCB3}" type="datetimeFigureOut">
              <a:rPr lang="en-US" smtClean="0"/>
              <a:t>12/25/2011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D9F07-2987-40FE-A845-2AAB1FDDD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283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903A-5603-477C-8964-F174CE71BCB3}" type="datetimeFigureOut">
              <a:rPr lang="en-US" smtClean="0"/>
              <a:t>12/25/2011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D9F07-2987-40FE-A845-2AAB1FDDD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11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903A-5603-477C-8964-F174CE71BCB3}" type="datetimeFigureOut">
              <a:rPr lang="en-US" smtClean="0"/>
              <a:t>12/25/2011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D9F07-2987-40FE-A845-2AAB1FDDD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300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903A-5603-477C-8964-F174CE71BCB3}" type="datetimeFigureOut">
              <a:rPr lang="en-US" smtClean="0"/>
              <a:t>12/25/2011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D9F07-2987-40FE-A845-2AAB1FDDD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479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903A-5603-477C-8964-F174CE71BCB3}" type="datetimeFigureOut">
              <a:rPr lang="en-US" smtClean="0"/>
              <a:t>12/25/2011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D9F07-2987-40FE-A845-2AAB1FDDD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131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903A-5603-477C-8964-F174CE71BCB3}" type="datetimeFigureOut">
              <a:rPr lang="en-US" smtClean="0"/>
              <a:t>12/25/2011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D9F07-2987-40FE-A845-2AAB1FDDD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848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903A-5603-477C-8964-F174CE71BCB3}" type="datetimeFigureOut">
              <a:rPr lang="en-US" smtClean="0"/>
              <a:t>12/25/2011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D9F07-2987-40FE-A845-2AAB1FDDD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465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903A-5603-477C-8964-F174CE71BCB3}" type="datetimeFigureOut">
              <a:rPr lang="en-US" smtClean="0"/>
              <a:t>12/25/2011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D9F07-2987-40FE-A845-2AAB1FDDD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986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E903A-5603-477C-8964-F174CE71BCB3}" type="datetimeFigureOut">
              <a:rPr lang="en-US" smtClean="0"/>
              <a:t>12/25/2011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D9F07-2987-40FE-A845-2AAB1FDDD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651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457200"/>
            <a:ext cx="7772400" cy="1470025"/>
          </a:xfrm>
        </p:spPr>
        <p:txBody>
          <a:bodyPr/>
          <a:lstStyle/>
          <a:p>
            <a:r>
              <a:rPr lang="en-US" dirty="0" smtClean="0"/>
              <a:t>Bob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141" y="1888836"/>
            <a:ext cx="5763717" cy="4520403"/>
          </a:xfrm>
          <a:prstGeom prst="rect">
            <a:avLst/>
          </a:prstGeom>
        </p:spPr>
      </p:pic>
      <p:sp>
        <p:nvSpPr>
          <p:cNvPr id="5" name="Rectangle 4">
            <a:hlinkClick r:id="" action="ppaction://hlinkshowjump?jump=endshow"/>
          </p:cNvPr>
          <p:cNvSpPr/>
          <p:nvPr/>
        </p:nvSpPr>
        <p:spPr>
          <a:xfrm>
            <a:off x="6400800" y="5257800"/>
            <a:ext cx="2743200" cy="16002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7325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Zarf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sp>
        <p:nvSpPr>
          <p:cNvPr id="5" name="Rectangle 4">
            <a:hlinkClick r:id="" action="ppaction://hlinkshowjump?jump=endshow"/>
          </p:cNvPr>
          <p:cNvSpPr/>
          <p:nvPr/>
        </p:nvSpPr>
        <p:spPr>
          <a:xfrm>
            <a:off x="6400800" y="5257800"/>
            <a:ext cx="2743200" cy="16002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768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  <p:sp>
        <p:nvSpPr>
          <p:cNvPr id="5" name="Rectangle 4">
            <a:hlinkClick r:id="" action="ppaction://hlinkshowjump?jump=endshow"/>
          </p:cNvPr>
          <p:cNvSpPr/>
          <p:nvPr/>
        </p:nvSpPr>
        <p:spPr>
          <a:xfrm>
            <a:off x="6400800" y="5257800"/>
            <a:ext cx="2743200" cy="16002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77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Perugina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sp>
        <p:nvSpPr>
          <p:cNvPr id="5" name="Rectangle 4">
            <a:hlinkClick r:id="" action="ppaction://hlinkshowjump?jump=endshow"/>
          </p:cNvPr>
          <p:cNvSpPr/>
          <p:nvPr/>
        </p:nvSpPr>
        <p:spPr>
          <a:xfrm>
            <a:off x="6400800" y="5257800"/>
            <a:ext cx="2743200" cy="16002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717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Birds on the Beach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sp>
        <p:nvSpPr>
          <p:cNvPr id="5" name="Rectangle 4">
            <a:hlinkClick r:id="" action="ppaction://hlinkshowjump?jump=endshow"/>
          </p:cNvPr>
          <p:cNvSpPr/>
          <p:nvPr/>
        </p:nvSpPr>
        <p:spPr>
          <a:xfrm>
            <a:off x="6400800" y="5257800"/>
            <a:ext cx="2743200" cy="16002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9400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Perugina</a:t>
            </a:r>
            <a:r>
              <a:rPr lang="en-US" dirty="0" smtClean="0"/>
              <a:t> at Work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sp>
        <p:nvSpPr>
          <p:cNvPr id="5" name="Rectangle 4">
            <a:hlinkClick r:id="" action="ppaction://hlinkshowjump?jump=endshow"/>
          </p:cNvPr>
          <p:cNvSpPr/>
          <p:nvPr/>
        </p:nvSpPr>
        <p:spPr>
          <a:xfrm>
            <a:off x="6400800" y="5257800"/>
            <a:ext cx="2743200" cy="16002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520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Marriage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2034381"/>
            <a:ext cx="4876800" cy="3657600"/>
          </a:xfrm>
        </p:spPr>
      </p:pic>
      <p:sp>
        <p:nvSpPr>
          <p:cNvPr id="5" name="Rectangle 4">
            <a:hlinkClick r:id="" action="ppaction://hlinkshowjump?jump=endshow"/>
          </p:cNvPr>
          <p:cNvSpPr/>
          <p:nvPr/>
        </p:nvSpPr>
        <p:spPr>
          <a:xfrm>
            <a:off x="6400800" y="5257800"/>
            <a:ext cx="2743200" cy="16002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7455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Thanks!!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sp>
        <p:nvSpPr>
          <p:cNvPr id="5" name="Rectangle 4">
            <a:hlinkClick r:id="" action="ppaction://hlinkshowjump?jump=endshow"/>
          </p:cNvPr>
          <p:cNvSpPr/>
          <p:nvPr/>
        </p:nvSpPr>
        <p:spPr>
          <a:xfrm>
            <a:off x="6400800" y="5257800"/>
            <a:ext cx="2743200" cy="16002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0873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Afternoon at </a:t>
            </a:r>
            <a:r>
              <a:rPr lang="en-US" dirty="0" err="1" smtClean="0"/>
              <a:t>Popham</a:t>
            </a:r>
            <a:r>
              <a:rPr lang="en-US" dirty="0" smtClean="0"/>
              <a:t> Beach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680" y="2150205"/>
            <a:ext cx="5120640" cy="3425952"/>
          </a:xfrm>
        </p:spPr>
      </p:pic>
      <p:sp>
        <p:nvSpPr>
          <p:cNvPr id="5" name="Rectangle 4">
            <a:hlinkClick r:id="" action="ppaction://hlinkshowjump?jump=endshow"/>
          </p:cNvPr>
          <p:cNvSpPr/>
          <p:nvPr/>
        </p:nvSpPr>
        <p:spPr>
          <a:xfrm>
            <a:off x="6400800" y="5257800"/>
            <a:ext cx="2743200" cy="16002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328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Sunset at </a:t>
            </a:r>
            <a:r>
              <a:rPr lang="en-US" dirty="0" err="1" smtClean="0"/>
              <a:t>Popham</a:t>
            </a:r>
            <a:r>
              <a:rPr lang="en-US" dirty="0" smtClean="0"/>
              <a:t> Beach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680" y="2150205"/>
            <a:ext cx="5120640" cy="3425952"/>
          </a:xfrm>
        </p:spPr>
      </p:pic>
      <p:sp>
        <p:nvSpPr>
          <p:cNvPr id="5" name="Rectangle 4">
            <a:hlinkClick r:id="" action="ppaction://hlinkshowjump?jump=endshow"/>
          </p:cNvPr>
          <p:cNvSpPr/>
          <p:nvPr/>
        </p:nvSpPr>
        <p:spPr>
          <a:xfrm>
            <a:off x="6400800" y="5257800"/>
            <a:ext cx="2743200" cy="16002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6410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22</Words>
  <Application>Microsoft Office PowerPoint</Application>
  <PresentationFormat>On-screen Show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Bob</vt:lpstr>
      <vt:lpstr>Memory</vt:lpstr>
      <vt:lpstr>Perugina</vt:lpstr>
      <vt:lpstr>Birds on the Beach</vt:lpstr>
      <vt:lpstr>Perugina at Work</vt:lpstr>
      <vt:lpstr>Marriage</vt:lpstr>
      <vt:lpstr>Thanks!!</vt:lpstr>
      <vt:lpstr>Afternoon at Popham Beach</vt:lpstr>
      <vt:lpstr>Sunset at Popham Beach</vt:lpstr>
      <vt:lpstr>Zarf</vt:lpstr>
    </vt:vector>
  </TitlesOfParts>
  <Company>Broome Community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 S. Altman</dc:creator>
  <cp:lastModifiedBy>William S. Altman</cp:lastModifiedBy>
  <cp:revision>4</cp:revision>
  <dcterms:created xsi:type="dcterms:W3CDTF">2011-12-25T04:51:04Z</dcterms:created>
  <dcterms:modified xsi:type="dcterms:W3CDTF">2011-12-25T05:01:25Z</dcterms:modified>
</cp:coreProperties>
</file>